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FA94790-62EF-194A-83BA-DD8663094599}" type="datetimeFigureOut">
              <a:rPr lang="fr-FR" smtClean="0"/>
              <a:t>09/12/2017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A5AB7D9-36AA-1948-84ED-22DE64AEB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444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4790-62EF-194A-83BA-DD8663094599}" type="datetimeFigureOut">
              <a:rPr lang="fr-FR" smtClean="0"/>
              <a:t>09/12/2017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B7D9-36AA-1948-84ED-22DE64AEB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9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4790-62EF-194A-83BA-DD8663094599}" type="datetimeFigureOut">
              <a:rPr lang="fr-FR" smtClean="0"/>
              <a:t>09/12/2017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B7D9-36AA-1948-84ED-22DE64AEB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468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4790-62EF-194A-83BA-DD8663094599}" type="datetimeFigureOut">
              <a:rPr lang="fr-FR" smtClean="0"/>
              <a:t>09/12/2017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B7D9-36AA-1948-84ED-22DE64AEB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22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4790-62EF-194A-83BA-DD8663094599}" type="datetimeFigureOut">
              <a:rPr lang="fr-FR" smtClean="0"/>
              <a:t>09/12/2017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B7D9-36AA-1948-84ED-22DE64AEB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26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4790-62EF-194A-83BA-DD8663094599}" type="datetimeFigureOut">
              <a:rPr lang="fr-FR" smtClean="0"/>
              <a:t>09/12/2017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B7D9-36AA-1948-84ED-22DE64AEB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886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4790-62EF-194A-83BA-DD8663094599}" type="datetimeFigureOut">
              <a:rPr lang="fr-FR" smtClean="0"/>
              <a:t>09/12/2017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B7D9-36AA-1948-84ED-22DE64AEB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30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4790-62EF-194A-83BA-DD8663094599}" type="datetimeFigureOut">
              <a:rPr lang="fr-FR" smtClean="0"/>
              <a:t>09/12/2017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B7D9-36AA-1948-84ED-22DE64AEB3D3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67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4790-62EF-194A-83BA-DD8663094599}" type="datetimeFigureOut">
              <a:rPr lang="fr-FR" smtClean="0"/>
              <a:t>09/12/2017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B7D9-36AA-1948-84ED-22DE64AEB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46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4790-62EF-194A-83BA-DD8663094599}" type="datetimeFigureOut">
              <a:rPr lang="fr-FR" smtClean="0"/>
              <a:t>09/12/2017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B7D9-36AA-1948-84ED-22DE64AEB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23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4790-62EF-194A-83BA-DD8663094599}" type="datetimeFigureOut">
              <a:rPr lang="fr-FR" smtClean="0"/>
              <a:t>09/12/2017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B7D9-36AA-1948-84ED-22DE64AEB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02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4790-62EF-194A-83BA-DD8663094599}" type="datetimeFigureOut">
              <a:rPr lang="fr-FR" smtClean="0"/>
              <a:t>09/12/2017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B7D9-36AA-1948-84ED-22DE64AEB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66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4790-62EF-194A-83BA-DD8663094599}" type="datetimeFigureOut">
              <a:rPr lang="fr-FR" smtClean="0"/>
              <a:t>09/12/2017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B7D9-36AA-1948-84ED-22DE64AEB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49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4790-62EF-194A-83BA-DD8663094599}" type="datetimeFigureOut">
              <a:rPr lang="fr-FR" smtClean="0"/>
              <a:t>09/12/2017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B7D9-36AA-1948-84ED-22DE64AEB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96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4790-62EF-194A-83BA-DD8663094599}" type="datetimeFigureOut">
              <a:rPr lang="fr-FR" smtClean="0"/>
              <a:t>09/12/2017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B7D9-36AA-1948-84ED-22DE64AEB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24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4790-62EF-194A-83BA-DD8663094599}" type="datetimeFigureOut">
              <a:rPr lang="fr-FR" smtClean="0"/>
              <a:t>09/12/2017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B7D9-36AA-1948-84ED-22DE64AEB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13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4790-62EF-194A-83BA-DD8663094599}" type="datetimeFigureOut">
              <a:rPr lang="fr-FR" smtClean="0"/>
              <a:t>09/12/2017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B7D9-36AA-1948-84ED-22DE64AEB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4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A94790-62EF-194A-83BA-DD8663094599}" type="datetimeFigureOut">
              <a:rPr lang="fr-FR" smtClean="0"/>
              <a:t>09/12/2017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5AB7D9-36AA-1948-84ED-22DE64AEB3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026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/>
              <a:t>Harmonie de Mainvilliers</a:t>
            </a:r>
            <a:endParaRPr lang="fr-FR" sz="6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3452" y="4701373"/>
            <a:ext cx="9144000" cy="1655762"/>
          </a:xfrm>
        </p:spPr>
        <p:txBody>
          <a:bodyPr>
            <a:normAutofit/>
          </a:bodyPr>
          <a:lstStyle/>
          <a:p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02920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109">
        <p:fade/>
      </p:transition>
    </mc:Choice>
    <mc:Fallback>
      <p:transition spd="med" advTm="61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37" y="2141538"/>
            <a:ext cx="5266551" cy="3649662"/>
          </a:xfrm>
        </p:spPr>
      </p:pic>
    </p:spTree>
    <p:extLst>
      <p:ext uri="{BB962C8B-B14F-4D97-AF65-F5344CB8AC3E}">
        <p14:creationId xmlns:p14="http://schemas.microsoft.com/office/powerpoint/2010/main" val="180472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476">
        <p:fade/>
      </p:transition>
    </mc:Choice>
    <mc:Fallback>
      <p:transition spd="med" advTm="114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74" y="2141538"/>
            <a:ext cx="5054276" cy="3649662"/>
          </a:xfrm>
        </p:spPr>
      </p:pic>
    </p:spTree>
    <p:extLst>
      <p:ext uri="{BB962C8B-B14F-4D97-AF65-F5344CB8AC3E}">
        <p14:creationId xmlns:p14="http://schemas.microsoft.com/office/powerpoint/2010/main" val="189185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235">
        <p:fade/>
      </p:transition>
    </mc:Choice>
    <mc:Fallback>
      <p:transition spd="med" advTm="112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75" y="2141538"/>
            <a:ext cx="5083874" cy="3649662"/>
          </a:xfrm>
        </p:spPr>
      </p:pic>
    </p:spTree>
    <p:extLst>
      <p:ext uri="{BB962C8B-B14F-4D97-AF65-F5344CB8AC3E}">
        <p14:creationId xmlns:p14="http://schemas.microsoft.com/office/powerpoint/2010/main" val="148453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612">
        <p:fade/>
      </p:transition>
    </mc:Choice>
    <mc:Fallback>
      <p:transition spd="med" advTm="106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82" y="2141538"/>
            <a:ext cx="5718660" cy="3649662"/>
          </a:xfrm>
        </p:spPr>
      </p:pic>
    </p:spTree>
    <p:extLst>
      <p:ext uri="{BB962C8B-B14F-4D97-AF65-F5344CB8AC3E}">
        <p14:creationId xmlns:p14="http://schemas.microsoft.com/office/powerpoint/2010/main" val="126796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338">
        <p:fade/>
      </p:transition>
    </mc:Choice>
    <mc:Fallback>
      <p:transition spd="med" advTm="113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38" y="2141538"/>
            <a:ext cx="4863748" cy="3649662"/>
          </a:xfrm>
        </p:spPr>
      </p:pic>
    </p:spTree>
    <p:extLst>
      <p:ext uri="{BB962C8B-B14F-4D97-AF65-F5344CB8AC3E}">
        <p14:creationId xmlns:p14="http://schemas.microsoft.com/office/powerpoint/2010/main" val="156709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953">
        <p:fade/>
      </p:transition>
    </mc:Choice>
    <mc:Fallback>
      <p:transition spd="med" advTm="109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42" y="2141538"/>
            <a:ext cx="2698740" cy="3649662"/>
          </a:xfrm>
        </p:spPr>
      </p:pic>
    </p:spTree>
    <p:extLst>
      <p:ext uri="{BB962C8B-B14F-4D97-AF65-F5344CB8AC3E}">
        <p14:creationId xmlns:p14="http://schemas.microsoft.com/office/powerpoint/2010/main" val="164323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941">
        <p:fade/>
      </p:transition>
    </mc:Choice>
    <mc:Fallback>
      <p:transition spd="med" advTm="79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élest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</TotalTime>
  <Words>3</Words>
  <Application>Microsoft Macintosh PowerPoint</Application>
  <PresentationFormat>Grand écran</PresentationFormat>
  <Paragraphs>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Céleste</vt:lpstr>
      <vt:lpstr>Harmonie de Mainvilliers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Harmonie de Mainvilliers</dc:title>
  <dc:creator>PHILIPPE BECCUAU</dc:creator>
  <cp:lastModifiedBy>PHILIPPE BECCUAU</cp:lastModifiedBy>
  <cp:revision>3</cp:revision>
  <dcterms:created xsi:type="dcterms:W3CDTF">2017-12-09T08:48:52Z</dcterms:created>
  <dcterms:modified xsi:type="dcterms:W3CDTF">2017-12-09T08:57:52Z</dcterms:modified>
</cp:coreProperties>
</file>